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B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EB7DC-0461-47B0-BD94-44F6A5908420}" type="datetimeFigureOut">
              <a:rPr lang="sr-Latn-RS" smtClean="0"/>
              <a:t>18.3.2017.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DB80-9637-465E-A678-CD6B1247DCD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865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8344" y="2354201"/>
            <a:ext cx="7766936" cy="16463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TRIBINA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ALUMNI @TFZR</a:t>
            </a:r>
            <a:endParaRPr lang="sr-Latn-R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344" y="4378004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Iskustva</a:t>
            </a:r>
            <a:r>
              <a:rPr lang="en-US" sz="3600" dirty="0"/>
              <a:t> </a:t>
            </a:r>
            <a:r>
              <a:rPr lang="en-US" sz="3600" dirty="0" err="1"/>
              <a:t>programera</a:t>
            </a:r>
            <a:r>
              <a:rPr lang="en-US" sz="3600" dirty="0"/>
              <a:t> </a:t>
            </a:r>
            <a:r>
              <a:rPr lang="en-US" sz="3600" dirty="0" err="1"/>
              <a:t>iz</a:t>
            </a:r>
            <a:r>
              <a:rPr lang="en-US" sz="3600" dirty="0"/>
              <a:t> </a:t>
            </a:r>
            <a:r>
              <a:rPr lang="en-US" sz="3600" dirty="0" err="1"/>
              <a:t>realne</a:t>
            </a:r>
            <a:r>
              <a:rPr lang="en-US" sz="3600" dirty="0"/>
              <a:t> </a:t>
            </a:r>
            <a:r>
              <a:rPr lang="en-US" sz="3600" dirty="0" err="1"/>
              <a:t>prakse</a:t>
            </a:r>
            <a:endParaRPr lang="sr-Latn-R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39567" y="243281"/>
            <a:ext cx="3639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Univerzitet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Novom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Sadu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Tehni</a:t>
            </a: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čki fakultet „Mihajlo Pupin“</a:t>
            </a:r>
          </a:p>
          <a:p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Zrenjanin</a:t>
            </a:r>
          </a:p>
        </p:txBody>
      </p:sp>
    </p:spTree>
    <p:extLst>
      <p:ext uri="{BB962C8B-B14F-4D97-AF65-F5344CB8AC3E}">
        <p14:creationId xmlns:p14="http://schemas.microsoft.com/office/powerpoint/2010/main" val="322059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37" y="218114"/>
            <a:ext cx="647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TRIBINA Alumni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@TFZR: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Iskustva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programera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iz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realne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prakse</a:t>
            </a:r>
            <a:endParaRPr 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6837" y="587446"/>
            <a:ext cx="9085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8506" y="956778"/>
            <a:ext cx="1918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PREDAVA</a:t>
            </a:r>
            <a:r>
              <a:rPr lang="sr-Latn-R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Č: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506" y="1479998"/>
            <a:ext cx="2853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>
                <a:solidFill>
                  <a:schemeClr val="accent2">
                    <a:lumMod val="75000"/>
                  </a:schemeClr>
                </a:solidFill>
              </a:rPr>
              <a:t>Dejan Jurišić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544" y="2126329"/>
            <a:ext cx="2751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YuTeam Software d.o.o.</a:t>
            </a:r>
          </a:p>
          <a:p>
            <a:r>
              <a:rPr lang="sr-Latn-R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Zrenjanin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957" y="1102577"/>
            <a:ext cx="2211315" cy="22913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0957" y="3393939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Software Developer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544" y="3817132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TEMA</a:t>
            </a: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837" y="4394212"/>
            <a:ext cx="93690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accent2">
                    <a:lumMod val="75000"/>
                  </a:schemeClr>
                </a:solidFill>
              </a:rPr>
              <a:t>Kako se pripremiti za zapošljavanje i </a:t>
            </a:r>
          </a:p>
          <a:p>
            <a:pPr algn="ctr"/>
            <a:r>
              <a:rPr lang="sr-Latn-RS" sz="3200" dirty="0">
                <a:solidFill>
                  <a:schemeClr val="accent2">
                    <a:lumMod val="75000"/>
                  </a:schemeClr>
                </a:solidFill>
              </a:rPr>
              <a:t>pravilno se predstaviti u procesu zapošljavanja</a:t>
            </a:r>
          </a:p>
        </p:txBody>
      </p:sp>
    </p:spTree>
    <p:extLst>
      <p:ext uri="{BB962C8B-B14F-4D97-AF65-F5344CB8AC3E}">
        <p14:creationId xmlns:p14="http://schemas.microsoft.com/office/powerpoint/2010/main" val="127646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2023" y="2820003"/>
            <a:ext cx="7694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>
                <a:solidFill>
                  <a:schemeClr val="accent2">
                    <a:lumMod val="75000"/>
                  </a:schemeClr>
                </a:solidFill>
              </a:rPr>
              <a:t>Kako ulagati u sebe, lično usavršavanje</a:t>
            </a:r>
            <a:r>
              <a:rPr lang="sr-Cyrl-RS" sz="3200" dirty="0">
                <a:solidFill>
                  <a:schemeClr val="accent2">
                    <a:lumMod val="75000"/>
                  </a:schemeClr>
                </a:solidFill>
              </a:rPr>
              <a:t> ?</a:t>
            </a:r>
            <a:endParaRPr lang="sr-Latn-R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5931" y="4809496"/>
            <a:ext cx="4148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dirty="0">
                <a:solidFill>
                  <a:schemeClr val="accent2">
                    <a:lumMod val="75000"/>
                  </a:schemeClr>
                </a:solidFill>
              </a:rPr>
              <a:t>Kako do zaposlenja</a:t>
            </a:r>
            <a:r>
              <a:rPr lang="sr-Cyrl-RS" sz="3200" dirty="0">
                <a:solidFill>
                  <a:schemeClr val="accent2">
                    <a:lumMod val="75000"/>
                  </a:schemeClr>
                </a:solidFill>
              </a:rPr>
              <a:t> ?</a:t>
            </a:r>
            <a:endParaRPr lang="sr-Latn-R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5" y="685059"/>
            <a:ext cx="1925256" cy="962628"/>
          </a:xfrm>
          <a:prstGeom prst="rect">
            <a:avLst/>
          </a:prstGeom>
        </p:spPr>
      </p:pic>
      <p:pic>
        <p:nvPicPr>
          <p:cNvPr id="13" name="Picture 2" descr="Image result for knowled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99" y="2818351"/>
            <a:ext cx="1196187" cy="57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5520" y="853223"/>
            <a:ext cx="6373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Na </a:t>
            </a:r>
            <a:r>
              <a:rPr lang="sr-Latn-RS" sz="3200" dirty="0">
                <a:solidFill>
                  <a:schemeClr val="accent2">
                    <a:lumMod val="75000"/>
                  </a:schemeClr>
                </a:solidFill>
              </a:rPr>
              <a:t>šta se fokusirati na fakultetu</a:t>
            </a:r>
            <a:r>
              <a:rPr lang="sr-Cyrl-RS" sz="3200" dirty="0">
                <a:solidFill>
                  <a:schemeClr val="accent2">
                    <a:lumMod val="75000"/>
                  </a:schemeClr>
                </a:solidFill>
              </a:rPr>
              <a:t> ?</a:t>
            </a:r>
            <a:endParaRPr lang="sr-Latn-R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Image result for jo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19" y="4859520"/>
            <a:ext cx="2107504" cy="48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Down 6"/>
          <p:cNvSpPr/>
          <p:nvPr/>
        </p:nvSpPr>
        <p:spPr>
          <a:xfrm>
            <a:off x="4499808" y="1606162"/>
            <a:ext cx="545284" cy="1191237"/>
          </a:xfrm>
          <a:prstGeom prst="downArrow">
            <a:avLst/>
          </a:prstGeom>
          <a:solidFill>
            <a:srgbClr val="83B33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Arrow: Down 7"/>
          <p:cNvSpPr/>
          <p:nvPr/>
        </p:nvSpPr>
        <p:spPr>
          <a:xfrm>
            <a:off x="4497892" y="3598783"/>
            <a:ext cx="547200" cy="1188000"/>
          </a:xfrm>
          <a:prstGeom prst="downArrow">
            <a:avLst/>
          </a:prstGeom>
          <a:solidFill>
            <a:srgbClr val="83B33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6577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38127" y="5275625"/>
            <a:ext cx="703981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accent2">
                    <a:lumMod val="75000"/>
                  </a:schemeClr>
                </a:solidFill>
              </a:rPr>
              <a:t>ULAŽITE U SEBE SVAKODNEVNO</a:t>
            </a:r>
          </a:p>
          <a:p>
            <a:pPr algn="ctr"/>
            <a:r>
              <a:rPr lang="sr-Latn-RS" sz="2000" dirty="0"/>
              <a:t>Vaše znanje i iskustvo je ono što će vas najbolje predstaviti</a:t>
            </a:r>
          </a:p>
          <a:p>
            <a:pPr algn="ctr"/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469300" y="882913"/>
            <a:ext cx="32319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</a:t>
            </a: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ći navike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Usvojiti način razmišljanja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Naučiti osnove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Upoznati ljude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3708" y="1491630"/>
            <a:ext cx="48445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Komunikacija sa ljudima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Okružiti se ljudima boljim od sebe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Učestvovati na zajedničkim projektima</a:t>
            </a:r>
            <a:endParaRPr 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Online kursevi, forumi, elektronske knjige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Freelance sajtovi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Raditi na svojim idejama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Konstantno ulagati u sebe</a:t>
            </a:r>
          </a:p>
          <a:p>
            <a:pPr marL="285750" indent="-285750">
              <a:buFontTx/>
              <a:buChar char="-"/>
            </a:pPr>
            <a:endParaRPr lang="sr-Latn-R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967" y="3525582"/>
            <a:ext cx="14943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Freelance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Startup</a:t>
            </a:r>
          </a:p>
          <a:p>
            <a:pPr marL="285750" indent="-285750">
              <a:buFontTx/>
              <a:buChar char="-"/>
            </a:pPr>
            <a:r>
              <a:rPr lang="sr-Latn-R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9 - 17</a:t>
            </a:r>
          </a:p>
        </p:txBody>
      </p:sp>
      <p:pic>
        <p:nvPicPr>
          <p:cNvPr id="12" name="Picture 4" descr="Image result for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37" y="3521299"/>
            <a:ext cx="721737" cy="40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Image result for stackoverf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857" y="3521299"/>
            <a:ext cx="337019" cy="40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Image result for free it eboo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985" y="3532183"/>
            <a:ext cx="439001" cy="43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Image result for upwo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12" y="4448912"/>
            <a:ext cx="470489" cy="47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Image result for hello world zaposlenj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47" y="4372686"/>
            <a:ext cx="1582661" cy="64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Image result for startit srbij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01" y="4485889"/>
            <a:ext cx="843998" cy="42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56" y="135406"/>
            <a:ext cx="190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>
                <a:solidFill>
                  <a:schemeClr val="accent2">
                    <a:lumMod val="75000"/>
                  </a:schemeClr>
                </a:solidFill>
              </a:rPr>
              <a:t>Fakultet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58616" y="775337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>
                <a:solidFill>
                  <a:schemeClr val="accent2">
                    <a:lumMod val="75000"/>
                  </a:schemeClr>
                </a:solidFill>
              </a:rPr>
              <a:t>Usavršavanje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56" y="2874968"/>
            <a:ext cx="1347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600" dirty="0">
                <a:solidFill>
                  <a:schemeClr val="accent2">
                    <a:lumMod val="75000"/>
                  </a:schemeClr>
                </a:solidFill>
              </a:rPr>
              <a:t>Posao</a:t>
            </a:r>
          </a:p>
        </p:txBody>
      </p:sp>
    </p:spTree>
    <p:extLst>
      <p:ext uri="{BB962C8B-B14F-4D97-AF65-F5344CB8AC3E}">
        <p14:creationId xmlns:p14="http://schemas.microsoft.com/office/powerpoint/2010/main" val="11991685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140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TRIBINA ALUMNI @TFZR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TRIBINA ALUMNI @TFZR</dc:title>
  <dc:creator>Dejan Jurišić</dc:creator>
  <cp:lastModifiedBy>Dejan Jurišić</cp:lastModifiedBy>
  <cp:revision>17</cp:revision>
  <dcterms:created xsi:type="dcterms:W3CDTF">2017-03-15T09:08:21Z</dcterms:created>
  <dcterms:modified xsi:type="dcterms:W3CDTF">2017-03-18T22:40:14Z</dcterms:modified>
</cp:coreProperties>
</file>